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3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0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7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8/1/2022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8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719EDDD-75F0-42F0-9FBA-82D6BAEE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A3072EE-DED3-45DF-B7CD-47E91C088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8" name="Decorative Circles">
            <a:extLst>
              <a:ext uri="{FF2B5EF4-FFF2-40B4-BE49-F238E27FC236}">
                <a16:creationId xmlns:a16="http://schemas.microsoft.com/office/drawing/2014/main" id="{49AF0C22-79F3-4121-B2E3-1A5BD6DC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84" y="956156"/>
            <a:ext cx="9049452" cy="1836961"/>
            <a:chOff x="374277" y="956155"/>
            <a:chExt cx="9049452" cy="183696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A2CD46D-8FF2-4D46-8CE0-4BFEE4D82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06096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795F990-FA41-4C07-B615-DB59874A8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8530" y="95615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6C37D09-BA87-426D-846A-D1009E018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0362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10E27C6-5C0F-4D5F-BF37-9EF2B1D59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4277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B6B58BE-03E8-417B-AC8A-9EB512ACC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012" y="232667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Oval 3">
            <a:extLst>
              <a:ext uri="{FF2B5EF4-FFF2-40B4-BE49-F238E27FC236}">
                <a16:creationId xmlns:a16="http://schemas.microsoft.com/office/drawing/2014/main" id="{12F63773-0E40-438D-9621-EA29391F1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91555" y="1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id="{0BDF5F84-25C5-4D27-9CC3-6DE3DE664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7922" y="94984"/>
            <a:ext cx="3334017" cy="3334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B165B9-CB5A-6A10-15DC-401A0CC28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616" y="3401568"/>
            <a:ext cx="7315200" cy="1746504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EDYCJA 2022 AODL </a:t>
            </a:r>
            <a:r>
              <a:rPr lang="pl-PL"/>
              <a:t>LGD „Ziemia Łowicka”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D5799A-FF8D-DF9A-F8EC-5CF2868DA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616" y="5283832"/>
            <a:ext cx="7315200" cy="933084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PODPISANIE UMÓW Z GRANTOBIORCAMI</a:t>
            </a:r>
            <a:endParaRPr lang="pl-PL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C20139F7-0D92-E56A-9CB8-CB11D77A0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17" y="817772"/>
            <a:ext cx="2516983" cy="47822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204AF93-209B-DAFD-32D7-2B58C3B5A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14" y="1429116"/>
            <a:ext cx="2200836" cy="665752"/>
          </a:xfrm>
          <a:prstGeom prst="rect">
            <a:avLst/>
          </a:prstGeom>
        </p:spPr>
      </p:pic>
      <p:sp>
        <p:nvSpPr>
          <p:cNvPr id="69" name="Oval 2">
            <a:extLst>
              <a:ext uri="{FF2B5EF4-FFF2-40B4-BE49-F238E27FC236}">
                <a16:creationId xmlns:a16="http://schemas.microsoft.com/office/drawing/2014/main" id="{7352C892-F81A-48CC-9A8D-464D5664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356542" y="1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31F1B3A-A7B5-8CDE-0EC4-7FDFDF2E7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07" y="259914"/>
            <a:ext cx="2100287" cy="1853503"/>
          </a:xfrm>
          <a:prstGeom prst="rect">
            <a:avLst/>
          </a:prstGeom>
        </p:spPr>
      </p:pic>
      <p:sp>
        <p:nvSpPr>
          <p:cNvPr id="71" name="Oval 1">
            <a:extLst>
              <a:ext uri="{FF2B5EF4-FFF2-40B4-BE49-F238E27FC236}">
                <a16:creationId xmlns:a16="http://schemas.microsoft.com/office/drawing/2014/main" id="{6E90E3D6-5AD5-404F-9099-659FC56D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07" y="3219079"/>
            <a:ext cx="3186814" cy="3638922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846E395-F322-F254-2F04-9CE01A394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2" y="3740913"/>
            <a:ext cx="1770068" cy="2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6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Obraz 6" descr="Obraz zawierający tekst, osoba, wewnątrz, siedzi">
            <a:extLst>
              <a:ext uri="{FF2B5EF4-FFF2-40B4-BE49-F238E27FC236}">
                <a16:creationId xmlns:a16="http://schemas.microsoft.com/office/drawing/2014/main" id="{F06BC675-EB63-2DDB-B349-4CCED29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88A1D0-3A53-C271-9537-664BE65A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solidFill>
                  <a:srgbClr val="FFFFFF"/>
                </a:solidFill>
              </a:rPr>
              <a:t>Stowarzyszenie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Rozwoju</a:t>
            </a:r>
            <a:r>
              <a:rPr lang="en-US" sz="3800" dirty="0">
                <a:solidFill>
                  <a:srgbClr val="FFFFFF"/>
                </a:solidFill>
              </a:rPr>
              <a:t> Bednar </a:t>
            </a:r>
            <a:r>
              <a:rPr lang="en-US" sz="3800" dirty="0" err="1">
                <a:solidFill>
                  <a:srgbClr val="FFFFFF"/>
                </a:solidFill>
              </a:rPr>
              <a:t>i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Okolic</a:t>
            </a: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4F86C-8C34-9109-C1A0-418F3F27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5121835"/>
            <a:ext cx="8731683" cy="615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i="1">
                <a:solidFill>
                  <a:srgbClr val="FFFFFF"/>
                </a:solidFill>
              </a:rPr>
              <a:t>„Bigos i kotlecik niezły duecik – wege warsztaty kulinarne”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az 4" descr="Obraz zawierający osoba, wewnątrz, stół, ściana&#10;&#10;Opis wygenerowany automatycznie">
            <a:extLst>
              <a:ext uri="{FF2B5EF4-FFF2-40B4-BE49-F238E27FC236}">
                <a16:creationId xmlns:a16="http://schemas.microsoft.com/office/drawing/2014/main" id="{2423BA3F-6DA8-3212-783A-77D9CB168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b="7416"/>
          <a:stretch/>
        </p:blipFill>
        <p:spPr>
          <a:xfrm>
            <a:off x="-3048" y="2084"/>
            <a:ext cx="12191980" cy="6857990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88A1D0-3A53-C271-9537-664BE65A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65" y="5601408"/>
            <a:ext cx="11015205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solidFill>
                  <a:srgbClr val="FFFFFF"/>
                </a:solidFill>
              </a:rPr>
              <a:t>Stowarzyszenie</a:t>
            </a:r>
            <a:r>
              <a:rPr lang="en-US" sz="3800" dirty="0">
                <a:solidFill>
                  <a:srgbClr val="FFFFFF"/>
                </a:solidFill>
              </a:rPr>
              <a:t> KGW- </a:t>
            </a:r>
            <a:r>
              <a:rPr lang="en-US" sz="3800" dirty="0" err="1">
                <a:solidFill>
                  <a:srgbClr val="FFFFFF"/>
                </a:solidFill>
              </a:rPr>
              <a:t>Razem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dla</a:t>
            </a:r>
            <a:r>
              <a:rPr lang="en-US" sz="3800" dirty="0">
                <a:solidFill>
                  <a:srgbClr val="FFFFFF"/>
                </a:solidFill>
              </a:rPr>
              <a:t> Gminy Chąśno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4F86C-8C34-9109-C1A0-418F3F27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5121835"/>
            <a:ext cx="8731683" cy="615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FFFFFF"/>
                </a:solidFill>
              </a:rPr>
              <a:t>„</a:t>
            </a:r>
            <a:r>
              <a:rPr lang="en-US" sz="3600" i="1" dirty="0" err="1">
                <a:solidFill>
                  <a:srgbClr val="FFFFFF"/>
                </a:solidFill>
              </a:rPr>
              <a:t>Sąsiedzkie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spotkania</a:t>
            </a:r>
            <a:r>
              <a:rPr lang="en-US" sz="3600" i="1" dirty="0">
                <a:solidFill>
                  <a:srgbClr val="FFFFFF"/>
                </a:solidFill>
              </a:rPr>
              <a:t> z </a:t>
            </a:r>
            <a:r>
              <a:rPr lang="en-US" sz="3600" i="1" dirty="0" err="1">
                <a:solidFill>
                  <a:srgbClr val="FFFFFF"/>
                </a:solidFill>
              </a:rPr>
              <a:t>ukrainą</a:t>
            </a:r>
            <a:r>
              <a:rPr lang="en-US" sz="3600" i="1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861E0-A3D8-47FA-B151-A0F6AB152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Obraz 2" descr="Obraz zawierający wewnątrz, osoba, podłoże, osoby">
            <a:extLst>
              <a:ext uri="{FF2B5EF4-FFF2-40B4-BE49-F238E27FC236}">
                <a16:creationId xmlns:a16="http://schemas.microsoft.com/office/drawing/2014/main" id="{181C4594-B7D3-7DF5-B9E6-9BDEA9234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1974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DE62B0-3B6C-4D82-A38D-1BCDFAE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418" y="236341"/>
            <a:ext cx="11514113" cy="6017034"/>
            <a:chOff x="495418" y="236341"/>
            <a:chExt cx="11514113" cy="60170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378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920" y="236341"/>
              <a:ext cx="113367" cy="113367"/>
            </a:xfrm>
            <a:prstGeom prst="ellipse">
              <a:avLst/>
            </a:prstGeom>
            <a:solidFill>
              <a:srgbClr val="F39E2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418" y="892079"/>
              <a:ext cx="466441" cy="46644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8492" y="4588038"/>
              <a:ext cx="113367" cy="113367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26534" y="4199981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13883" y="5394590"/>
              <a:ext cx="113367" cy="113367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463F8C-44E8-4DF5-870F-837B74BBA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25992" y="1898238"/>
              <a:ext cx="776857" cy="800717"/>
            </a:xfrm>
            <a:prstGeom prst="ellipse">
              <a:avLst/>
            </a:prstGeom>
            <a:solidFill>
              <a:schemeClr val="tx2">
                <a:lumMod val="10000"/>
                <a:lumOff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37967" y="3427075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FCE83F3-F1BD-4B99-BDBE-C15DFA23C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2319" y="974098"/>
              <a:ext cx="230878" cy="2308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2DFFD4E-4FA4-4BB4-BA7F-68D921E9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1462" y="299809"/>
              <a:ext cx="56114" cy="56114"/>
            </a:xfrm>
            <a:prstGeom prst="ellipse">
              <a:avLst/>
            </a:prstGeom>
            <a:solidFill>
              <a:srgbClr val="F39E2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ymbol zastępczy zawartości 2">
            <a:extLst>
              <a:ext uri="{FF2B5EF4-FFF2-40B4-BE49-F238E27FC236}">
                <a16:creationId xmlns:a16="http://schemas.microsoft.com/office/drawing/2014/main" id="{754CF3CE-2691-4E60-5C4A-DE8AD4FCD969}"/>
              </a:ext>
            </a:extLst>
          </p:cNvPr>
          <p:cNvSpPr txBox="1">
            <a:spLocks/>
          </p:cNvSpPr>
          <p:nvPr/>
        </p:nvSpPr>
        <p:spPr>
          <a:xfrm>
            <a:off x="777240" y="5121835"/>
            <a:ext cx="8731683" cy="615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i="1" dirty="0">
                <a:solidFill>
                  <a:srgbClr val="FFFFFF"/>
                </a:solidFill>
              </a:rPr>
              <a:t>„</a:t>
            </a:r>
            <a:r>
              <a:rPr lang="pl-PL" sz="3600" i="1" dirty="0">
                <a:solidFill>
                  <a:srgbClr val="FFFFFF"/>
                </a:solidFill>
              </a:rPr>
              <a:t>Dziś sala jutro hala sportowa</a:t>
            </a:r>
            <a:r>
              <a:rPr lang="en-US" sz="3600" i="1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B92E0B67-5D17-58C5-5310-783D4B199281}"/>
              </a:ext>
            </a:extLst>
          </p:cNvPr>
          <p:cNvSpPr txBox="1">
            <a:spLocks/>
          </p:cNvSpPr>
          <p:nvPr/>
        </p:nvSpPr>
        <p:spPr>
          <a:xfrm>
            <a:off x="101600" y="5601408"/>
            <a:ext cx="12031237" cy="1160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rgbClr val="FFFFFF"/>
                </a:solidFill>
              </a:rPr>
              <a:t>Ludowy Uczniowski Klub Sportowy „ASIK” w Domaniewicach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8EB39E-F5CC-4423-8A63-792CCF86D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117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FE861-227E-449C-8271-1CD5B36B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Obraz 2" descr="Stowarzyszenie na Rzecz Rozwoju Oświaty &#10;w Gminie Kocierzew PołudniowyObraz zawierający tekst, osoba, wewnątrz, stół">
            <a:extLst>
              <a:ext uri="{FF2B5EF4-FFF2-40B4-BE49-F238E27FC236}">
                <a16:creationId xmlns:a16="http://schemas.microsoft.com/office/drawing/2014/main" id="{679AA8B2-AAFD-AA9A-0EF3-D078E09A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4" b="14932"/>
          <a:stretch/>
        </p:blipFill>
        <p:spPr>
          <a:xfrm>
            <a:off x="344300" y="-1925"/>
            <a:ext cx="11553622" cy="6858000"/>
          </a:xfrm>
          <a:custGeom>
            <a:avLst/>
            <a:gdLst/>
            <a:ahLst/>
            <a:cxnLst/>
            <a:rect l="l" t="t" r="r" b="b"/>
            <a:pathLst>
              <a:path w="11553622" h="6837338">
                <a:moveTo>
                  <a:pt x="1001226" y="0"/>
                </a:moveTo>
                <a:lnTo>
                  <a:pt x="10552396" y="0"/>
                </a:lnTo>
                <a:lnTo>
                  <a:pt x="10567034" y="20584"/>
                </a:lnTo>
                <a:cubicBezTo>
                  <a:pt x="11189914" y="942569"/>
                  <a:pt x="11553622" y="2054037"/>
                  <a:pt x="11553622" y="3250454"/>
                </a:cubicBezTo>
                <a:cubicBezTo>
                  <a:pt x="11553622" y="4546573"/>
                  <a:pt x="11126771" y="5742994"/>
                  <a:pt x="10405974" y="6706813"/>
                </a:cubicBezTo>
                <a:lnTo>
                  <a:pt x="10303401" y="6837338"/>
                </a:lnTo>
                <a:lnTo>
                  <a:pt x="1250221" y="6837338"/>
                </a:lnTo>
                <a:lnTo>
                  <a:pt x="1147648" y="6706813"/>
                </a:lnTo>
                <a:cubicBezTo>
                  <a:pt x="426852" y="5742994"/>
                  <a:pt x="0" y="4546573"/>
                  <a:pt x="0" y="3250454"/>
                </a:cubicBezTo>
                <a:cubicBezTo>
                  <a:pt x="0" y="2054037"/>
                  <a:pt x="363708" y="942569"/>
                  <a:pt x="986589" y="20584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29F1E-D282-43B9-9EB0-01369851A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462" y="250944"/>
            <a:ext cx="12030993" cy="6621298"/>
            <a:chOff x="-21462" y="250944"/>
            <a:chExt cx="12030993" cy="66212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40" y="5053935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64781" y="307627"/>
              <a:ext cx="311135" cy="311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744" y="250944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933" y="602664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08070" y="806824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5061" y="630019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13242" y="6348300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37967" y="3427075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0F8D41BC-AD72-937B-6195-5E1BC41D1CFD}"/>
              </a:ext>
            </a:extLst>
          </p:cNvPr>
          <p:cNvSpPr txBox="1">
            <a:spLocks/>
          </p:cNvSpPr>
          <p:nvPr/>
        </p:nvSpPr>
        <p:spPr>
          <a:xfrm>
            <a:off x="6079834" y="212914"/>
            <a:ext cx="8731683" cy="615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schemeClr val="tx1"/>
                </a:solidFill>
              </a:rPr>
              <a:t>„</a:t>
            </a:r>
            <a:r>
              <a:rPr lang="pl-PL" sz="3600" b="1" i="1" dirty="0">
                <a:solidFill>
                  <a:schemeClr val="tx1"/>
                </a:solidFill>
              </a:rPr>
              <a:t>Festiwal Trzech Smaków</a:t>
            </a:r>
            <a:r>
              <a:rPr lang="en-US" sz="3600" b="1" i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:a16="http://schemas.microsoft.com/office/drawing/2014/main" id="{FE886D16-68DC-5157-8593-BAF33099E104}"/>
              </a:ext>
            </a:extLst>
          </p:cNvPr>
          <p:cNvSpPr txBox="1">
            <a:spLocks/>
          </p:cNvSpPr>
          <p:nvPr/>
        </p:nvSpPr>
        <p:spPr>
          <a:xfrm>
            <a:off x="101600" y="5601408"/>
            <a:ext cx="12031237" cy="1160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tx1"/>
                </a:solidFill>
              </a:rPr>
              <a:t>Stowarzyszenie na Rzecz Rozwoju Oświaty w Gminie Kocierzew Południowy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Obraz 2" descr="Obraz zawierający tekst, wewnątrz, bałagan&#10;&#10;Opis wygenerowany automatycznie">
            <a:extLst>
              <a:ext uri="{FF2B5EF4-FFF2-40B4-BE49-F238E27FC236}">
                <a16:creationId xmlns:a16="http://schemas.microsoft.com/office/drawing/2014/main" id="{1052E387-2E37-B865-51EB-46A4C39A6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249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9B141D4-C8D6-48AA-95E4-9D7277D2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785910D8-6B98-03C6-49CE-909CF3C0C418}"/>
              </a:ext>
            </a:extLst>
          </p:cNvPr>
          <p:cNvSpPr txBox="1">
            <a:spLocks/>
          </p:cNvSpPr>
          <p:nvPr/>
        </p:nvSpPr>
        <p:spPr>
          <a:xfrm>
            <a:off x="501092" y="532996"/>
            <a:ext cx="11243052" cy="748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3300" b="1" dirty="0">
                <a:solidFill>
                  <a:srgbClr val="FFFFFF"/>
                </a:solidFill>
              </a:rPr>
              <a:t>Stowarzyszenie Rozwoju i Współpracy w Niedzieliskach</a:t>
            </a:r>
            <a:endParaRPr lang="en-US" sz="3300" b="1" dirty="0">
              <a:solidFill>
                <a:srgbClr val="FFFFFF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150435D-CA82-40CE-954B-EAF77FB12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03110" y="2889102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384E378-44EE-43CF-80E1-ECE2AF785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685100" y="3689818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8606AA2-E69C-4A42-8D9F-E9747752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964111" y="450803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56DBB4-69C9-48F4-94E5-3F0B9E8D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58942" y="5508464"/>
            <a:ext cx="703889" cy="703889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72E76EB-531B-4745-BE92-4AE3CFF5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784590" y="5222789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C16CFC8-F3C3-4765-9768-9F10E6B53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48330" y="56395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868898F-D22E-4E6A-8DD3-FE24FF0F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370" y="579607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1B65DAB-5A32-48EC-A4A4-64E6D1CD0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64029" y="603142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8EC2A46-C18F-4863-B4EB-B7B873FD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88354" y="5602414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E8EA60C-5FEB-439D-82C1-E1A33B9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85463" y="6119667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BD9DC6E-71EF-4302-BD87-C70C8AFC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42637" y="6605011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ABA3D-675F-405D-9552-216F2DDD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23926" y="6611226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ymbol zastępczy zawartości 2">
            <a:extLst>
              <a:ext uri="{FF2B5EF4-FFF2-40B4-BE49-F238E27FC236}">
                <a16:creationId xmlns:a16="http://schemas.microsoft.com/office/drawing/2014/main" id="{42BD8BE9-7006-FB2F-EF00-8CE19D939BB5}"/>
              </a:ext>
            </a:extLst>
          </p:cNvPr>
          <p:cNvSpPr txBox="1">
            <a:spLocks/>
          </p:cNvSpPr>
          <p:nvPr/>
        </p:nvSpPr>
        <p:spPr>
          <a:xfrm>
            <a:off x="546480" y="1534491"/>
            <a:ext cx="8731683" cy="615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„</a:t>
            </a:r>
            <a:r>
              <a:rPr lang="pl-PL" sz="3600" b="1" i="1" dirty="0">
                <a:solidFill>
                  <a:schemeClr val="bg1"/>
                </a:solidFill>
              </a:rPr>
              <a:t>Zdrowo i na sportowo</a:t>
            </a:r>
            <a:r>
              <a:rPr lang="en-US" sz="3600" b="1" i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4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10038-1521-466B-95BF-50DCC30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Obraz 2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7C7A2BC0-F37C-CB83-3A95-DCA301E78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531"/>
          <a:stretch/>
        </p:blipFill>
        <p:spPr>
          <a:xfrm>
            <a:off x="-29283" y="10"/>
            <a:ext cx="10825122" cy="6857990"/>
          </a:xfrm>
          <a:custGeom>
            <a:avLst/>
            <a:gdLst/>
            <a:ahLst/>
            <a:cxnLst/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E8EEA-0E18-43C4-85C8-EC85C625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ytuł 1">
            <a:extLst>
              <a:ext uri="{FF2B5EF4-FFF2-40B4-BE49-F238E27FC236}">
                <a16:creationId xmlns:a16="http://schemas.microsoft.com/office/drawing/2014/main" id="{250141B0-AE32-0C84-CB95-5312C17EDB96}"/>
              </a:ext>
            </a:extLst>
          </p:cNvPr>
          <p:cNvSpPr txBox="1">
            <a:spLocks/>
          </p:cNvSpPr>
          <p:nvPr/>
        </p:nvSpPr>
        <p:spPr>
          <a:xfrm>
            <a:off x="458308" y="5377490"/>
            <a:ext cx="11243052" cy="748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3300" b="1" dirty="0">
                <a:solidFill>
                  <a:schemeClr val="tx1"/>
                </a:solidFill>
              </a:rPr>
              <a:t>Stowarzyszenie Rozwoju Wsi Waliszew i Okolic</a:t>
            </a: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7671943D-FE80-8000-AC99-845ECAFBC4ED}"/>
              </a:ext>
            </a:extLst>
          </p:cNvPr>
          <p:cNvSpPr txBox="1">
            <a:spLocks/>
          </p:cNvSpPr>
          <p:nvPr/>
        </p:nvSpPr>
        <p:spPr>
          <a:xfrm>
            <a:off x="252969" y="6169156"/>
            <a:ext cx="8731683" cy="615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schemeClr val="tx1"/>
                </a:solidFill>
              </a:rPr>
              <a:t>„</a:t>
            </a:r>
            <a:r>
              <a:rPr lang="pl-PL" sz="3600" b="1" i="1" dirty="0">
                <a:solidFill>
                  <a:schemeClr val="tx1"/>
                </a:solidFill>
              </a:rPr>
              <a:t>Zdrowo z grilla</a:t>
            </a:r>
            <a:r>
              <a:rPr lang="en-US" sz="3600" b="1" i="1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7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az 2" descr="Obraz zawierający wewnątrz, ściana, osoba, podłoże&#10;&#10;Opis wygenerowany automatycznie">
            <a:extLst>
              <a:ext uri="{FF2B5EF4-FFF2-40B4-BE49-F238E27FC236}">
                <a16:creationId xmlns:a16="http://schemas.microsoft.com/office/drawing/2014/main" id="{D089A66F-0342-CF28-2637-2DAA2FCDD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" b="2113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55278D20-71A2-603B-1B2B-08F07FECFB4B}"/>
              </a:ext>
            </a:extLst>
          </p:cNvPr>
          <p:cNvSpPr txBox="1">
            <a:spLocks/>
          </p:cNvSpPr>
          <p:nvPr/>
        </p:nvSpPr>
        <p:spPr>
          <a:xfrm>
            <a:off x="458308" y="5377490"/>
            <a:ext cx="11243052" cy="748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3300" b="1" dirty="0">
                <a:solidFill>
                  <a:schemeClr val="bg1"/>
                </a:solidFill>
              </a:rPr>
              <a:t>Stowarzyszenie Klubu Sportowego </a:t>
            </a:r>
            <a:r>
              <a:rPr lang="pl-PL" sz="3300" b="1" dirty="0">
                <a:solidFill>
                  <a:schemeClr val="tx1"/>
                </a:solidFill>
              </a:rPr>
              <a:t>"ASTRA Zduny"</a:t>
            </a: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51CBB81-9091-7681-3D50-5E3B5ED7361D}"/>
              </a:ext>
            </a:extLst>
          </p:cNvPr>
          <p:cNvSpPr txBox="1">
            <a:spLocks/>
          </p:cNvSpPr>
          <p:nvPr/>
        </p:nvSpPr>
        <p:spPr>
          <a:xfrm>
            <a:off x="101600" y="6285468"/>
            <a:ext cx="4480386" cy="615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„</a:t>
            </a:r>
            <a:r>
              <a:rPr lang="pl-PL" sz="3600" b="1" i="1" dirty="0">
                <a:solidFill>
                  <a:schemeClr val="bg1"/>
                </a:solidFill>
              </a:rPr>
              <a:t>Zdrowo z grilla</a:t>
            </a:r>
            <a:r>
              <a:rPr lang="en-US" sz="3600" b="1" i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onfettiVTI">
  <a:themeElements>
    <a:clrScheme name="AnalogousFromDarkSeedRightStep">
      <a:dk1>
        <a:srgbClr val="000000"/>
      </a:dk1>
      <a:lt1>
        <a:srgbClr val="FFFFFF"/>
      </a:lt1>
      <a:dk2>
        <a:srgbClr val="1B302B"/>
      </a:dk2>
      <a:lt2>
        <a:srgbClr val="F3F0F1"/>
      </a:lt2>
      <a:accent1>
        <a:srgbClr val="3FB399"/>
      </a:accent1>
      <a:accent2>
        <a:srgbClr val="359EB7"/>
      </a:accent2>
      <a:accent3>
        <a:srgbClr val="4779C9"/>
      </a:accent3>
      <a:accent4>
        <a:srgbClr val="4E4BBF"/>
      </a:accent4>
      <a:accent5>
        <a:srgbClr val="8147C9"/>
      </a:accent5>
      <a:accent6>
        <a:srgbClr val="A535B7"/>
      </a:accent6>
      <a:hlink>
        <a:srgbClr val="789431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105</Words>
  <Application>Microsoft Office PowerPoint</Application>
  <PresentationFormat>Panoramiczny</PresentationFormat>
  <Paragraphs>16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AvenirNext LT Pro Medium</vt:lpstr>
      <vt:lpstr>Calibri</vt:lpstr>
      <vt:lpstr>Gill Sans Nova</vt:lpstr>
      <vt:lpstr>ConfettiVTI</vt:lpstr>
      <vt:lpstr>EDYCJA 2022 AODL LGD „Ziemia Łowicka”</vt:lpstr>
      <vt:lpstr>Stowarzyszenie Rozwoju Bednar i Okolic</vt:lpstr>
      <vt:lpstr>Stowarzyszenie KGW- Razem dla Gminy Chąśno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EDYCJA 2022 AODL LGD „Ziemia Łowicka”</dc:title>
  <dc:creator>Anna Tarnowska</dc:creator>
  <cp:lastModifiedBy>Anna Tarnowska</cp:lastModifiedBy>
  <cp:revision>2</cp:revision>
  <dcterms:created xsi:type="dcterms:W3CDTF">2022-08-01T09:35:06Z</dcterms:created>
  <dcterms:modified xsi:type="dcterms:W3CDTF">2022-08-01T10:34:24Z</dcterms:modified>
</cp:coreProperties>
</file>